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9" r:id="rId3"/>
    <p:sldId id="261" r:id="rId4"/>
    <p:sldId id="262" r:id="rId5"/>
    <p:sldId id="263" r:id="rId6"/>
    <p:sldId id="264" r:id="rId7"/>
    <p:sldId id="260" r:id="rId8"/>
    <p:sldId id="258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2954CC-290A-4B1B-8184-D16B2939E247}" type="datetimeFigureOut">
              <a:rPr lang="sr-Latn-CS" smtClean="0"/>
              <a:pPr/>
              <a:t>20.11.2012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5C5EA7-2038-4D72-849A-D5FAE0473A0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8000" b="1" dirty="0" smtClean="0">
                <a:solidFill>
                  <a:srgbClr val="92D050"/>
                </a:solidFill>
              </a:rPr>
              <a:t>HERBARIJ</a:t>
            </a:r>
            <a:endParaRPr lang="hr-HR" sz="8000" b="1" dirty="0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4000" b="1" dirty="0" smtClean="0"/>
              <a:t>Drveće i grmlje kontinentalne listopadne šume</a:t>
            </a:r>
          </a:p>
          <a:p>
            <a:pPr algn="ctr"/>
            <a:endParaRPr lang="hr-HR" sz="4000" b="1" dirty="0" smtClean="0"/>
          </a:p>
          <a:p>
            <a:pPr algn="ctr"/>
            <a:endParaRPr lang="hr-HR" sz="4000" b="1" dirty="0" smtClean="0"/>
          </a:p>
          <a:p>
            <a:pPr algn="ctr">
              <a:buNone/>
            </a:pPr>
            <a:endParaRPr lang="hr-HR" sz="4000" b="1" dirty="0" smtClean="0"/>
          </a:p>
          <a:p>
            <a:pPr algn="ctr">
              <a:buNone/>
            </a:pPr>
            <a:endParaRPr lang="hr-HR" sz="2400" b="1" dirty="0" smtClean="0"/>
          </a:p>
          <a:p>
            <a:pPr algn="ctr">
              <a:buNone/>
            </a:pPr>
            <a:r>
              <a:rPr lang="hr-HR" sz="2400" b="1" dirty="0" smtClean="0"/>
              <a:t>Školska godina 2012/2013</a:t>
            </a:r>
            <a:endParaRPr lang="hr-HR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14282" y="2142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Lipa</a:t>
            </a:r>
            <a:endParaRPr lang="hr-HR" sz="2400" b="1" dirty="0"/>
          </a:p>
        </p:txBody>
      </p:sp>
      <p:pic>
        <p:nvPicPr>
          <p:cNvPr id="8195" name="Picture 3" descr="G:\herbariji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4146852" cy="5899143"/>
          </a:xfrm>
          <a:prstGeom prst="rect">
            <a:avLst/>
          </a:prstGeom>
          <a:noFill/>
        </p:spPr>
      </p:pic>
      <p:pic>
        <p:nvPicPr>
          <p:cNvPr id="2050" name="Picture 2" descr="C:\Users\m\Desktop\skul\herbariji\li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1"/>
            <a:ext cx="4143404" cy="577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7158" y="2142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Jasen</a:t>
            </a:r>
            <a:endParaRPr lang="hr-HR" sz="2400" b="1" dirty="0"/>
          </a:p>
        </p:txBody>
      </p:sp>
      <p:pic>
        <p:nvPicPr>
          <p:cNvPr id="9218" name="Picture 2" descr="G:\herbariji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4251352" cy="5929378"/>
          </a:xfrm>
          <a:prstGeom prst="rect">
            <a:avLst/>
          </a:prstGeom>
          <a:noFill/>
        </p:spPr>
      </p:pic>
      <p:pic>
        <p:nvPicPr>
          <p:cNvPr id="3" name="Picture 2" descr="C:\Users\m\Desktop\skul\herbariji\ja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5"/>
            <a:ext cx="4083064" cy="5915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844" y="21429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Žalosna vrba</a:t>
            </a:r>
            <a:endParaRPr lang="hr-HR" sz="2400" b="1" dirty="0"/>
          </a:p>
        </p:txBody>
      </p:sp>
      <p:pic>
        <p:nvPicPr>
          <p:cNvPr id="10243" name="Picture 3" descr="G:\herbariji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99550"/>
            <a:ext cx="4256860" cy="5944160"/>
          </a:xfrm>
          <a:prstGeom prst="rect">
            <a:avLst/>
          </a:prstGeom>
          <a:noFill/>
        </p:spPr>
      </p:pic>
      <p:pic>
        <p:nvPicPr>
          <p:cNvPr id="8194" name="Picture 2" descr="C:\Users\m\Desktop\skul\herbariji\tužna vr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02" y="714356"/>
            <a:ext cx="42494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214290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Glog</a:t>
            </a:r>
            <a:endParaRPr lang="hr-HR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95" y="785794"/>
            <a:ext cx="418197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G:\herbariji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4047801" cy="586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5720" y="21429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Lijeska</a:t>
            </a:r>
          </a:p>
        </p:txBody>
      </p:sp>
      <p:pic>
        <p:nvPicPr>
          <p:cNvPr id="12290" name="Picture 2" descr="G:\herbariji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4190677" cy="6072206"/>
          </a:xfrm>
          <a:prstGeom prst="rect">
            <a:avLst/>
          </a:prstGeom>
          <a:noFill/>
        </p:spPr>
      </p:pic>
      <p:pic>
        <p:nvPicPr>
          <p:cNvPr id="7170" name="Picture 2" descr="C:\Users\m\Desktop\skul\herbariji\lije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66" y="714356"/>
            <a:ext cx="414117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78504"/>
            <a:ext cx="4056692" cy="587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niOkvir 3"/>
          <p:cNvSpPr txBox="1"/>
          <p:nvPr/>
        </p:nvSpPr>
        <p:spPr>
          <a:xfrm>
            <a:off x="142844" y="14285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Divlja ruža</a:t>
            </a:r>
            <a:endParaRPr lang="hr-HR" sz="2400" b="1" dirty="0"/>
          </a:p>
        </p:txBody>
      </p:sp>
      <p:pic>
        <p:nvPicPr>
          <p:cNvPr id="6146" name="Picture 2" descr="C:\Users\m\Desktop\skul\herbariji\divlja ruž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3925903" cy="583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4282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Kupina</a:t>
            </a:r>
            <a:endParaRPr lang="hr-HR" sz="2400" b="1" dirty="0"/>
          </a:p>
        </p:txBody>
      </p:sp>
      <p:pic>
        <p:nvPicPr>
          <p:cNvPr id="14338" name="Picture 2" descr="G:\herbariji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357718" cy="6077727"/>
          </a:xfrm>
          <a:prstGeom prst="rect">
            <a:avLst/>
          </a:prstGeom>
          <a:noFill/>
        </p:spPr>
      </p:pic>
      <p:pic>
        <p:nvPicPr>
          <p:cNvPr id="4098" name="Picture 2" descr="C:\Users\m\Desktop\skul\herbariji\kup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434860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4282" y="21429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Malina</a:t>
            </a:r>
            <a:endParaRPr lang="hr-HR" sz="2400" b="1" dirty="0"/>
          </a:p>
        </p:txBody>
      </p:sp>
      <p:pic>
        <p:nvPicPr>
          <p:cNvPr id="15363" name="Picture 3" descr="G:\herbariji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73677"/>
            <a:ext cx="4166377" cy="5770046"/>
          </a:xfrm>
          <a:prstGeom prst="rect">
            <a:avLst/>
          </a:prstGeom>
          <a:noFill/>
        </p:spPr>
      </p:pic>
      <p:pic>
        <p:nvPicPr>
          <p:cNvPr id="5122" name="Picture 2" descr="C:\Users\m\Desktop\skul\herbariji\ma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17" y="857232"/>
            <a:ext cx="415149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7158" y="21429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Hrast lužnjak</a:t>
            </a:r>
            <a:endParaRPr lang="hr-HR" sz="2400" b="1" dirty="0"/>
          </a:p>
        </p:txBody>
      </p:sp>
      <p:pic>
        <p:nvPicPr>
          <p:cNvPr id="3076" name="Picture 4" descr="G:\herbariji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152901" cy="5817189"/>
          </a:xfrm>
          <a:prstGeom prst="rect">
            <a:avLst/>
          </a:prstGeom>
          <a:noFill/>
        </p:spPr>
      </p:pic>
      <p:pic>
        <p:nvPicPr>
          <p:cNvPr id="14338" name="Picture 2" descr="C:\Users\m\Desktop\skul\herbariji\hrast lužnj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214842" cy="5839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5720" y="28572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Hrast kitnjak</a:t>
            </a:r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6286512" y="2857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Grab</a:t>
            </a:r>
            <a:endParaRPr lang="hr-HR" sz="2400" b="1" dirty="0"/>
          </a:p>
        </p:txBody>
      </p:sp>
      <p:pic>
        <p:nvPicPr>
          <p:cNvPr id="13314" name="Picture 2" descr="C:\Users\m\Desktop\skul\herbariji\gr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19518"/>
            <a:ext cx="4143404" cy="5801946"/>
          </a:xfrm>
          <a:prstGeom prst="rect">
            <a:avLst/>
          </a:prstGeom>
          <a:noFill/>
        </p:spPr>
      </p:pic>
      <p:pic>
        <p:nvPicPr>
          <p:cNvPr id="13315" name="Picture 3" descr="C:\Users\m\Desktop\skul\herbariji\hrast kitnj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05290"/>
            <a:ext cx="4162440" cy="5816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4143404" cy="58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niOkvir 2"/>
          <p:cNvSpPr txBox="1"/>
          <p:nvPr/>
        </p:nvSpPr>
        <p:spPr>
          <a:xfrm>
            <a:off x="285720" y="2857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Bagrem</a:t>
            </a:r>
            <a:endParaRPr lang="hr-HR" sz="2400" b="1" dirty="0"/>
          </a:p>
        </p:txBody>
      </p:sp>
      <p:pic>
        <p:nvPicPr>
          <p:cNvPr id="5123" name="Picture 3" descr="G:\herbariji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4214842" cy="588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7158" y="14285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Bršljan</a:t>
            </a:r>
            <a:endParaRPr lang="hr-HR" sz="2400" b="1" dirty="0"/>
          </a:p>
        </p:txBody>
      </p:sp>
      <p:pic>
        <p:nvPicPr>
          <p:cNvPr id="2050" name="Picture 2" descr="G:\herbariji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113" y="571480"/>
            <a:ext cx="4084325" cy="6072230"/>
          </a:xfrm>
          <a:prstGeom prst="rect">
            <a:avLst/>
          </a:prstGeom>
          <a:noFill/>
        </p:spPr>
      </p:pic>
      <p:pic>
        <p:nvPicPr>
          <p:cNvPr id="12290" name="Picture 2" descr="C:\Users\m\Desktop\skul\herbariji\bršlj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69795"/>
            <a:ext cx="4357718" cy="607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0034" y="14285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Breza</a:t>
            </a:r>
            <a:endParaRPr lang="hr-HR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075180" cy="59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m\Desktop\skul\herbariji\br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714356"/>
            <a:ext cx="4201931" cy="5867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erbariji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195097" cy="5857916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428596" y="28572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Topola</a:t>
            </a:r>
            <a:endParaRPr lang="hr-HR" sz="2400" b="1" dirty="0"/>
          </a:p>
        </p:txBody>
      </p:sp>
      <p:pic>
        <p:nvPicPr>
          <p:cNvPr id="1026" name="Picture 2" descr="C:\Users\m\Desktop\skul\herbariji\top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000528" cy="579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4282" y="21429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Kesten</a:t>
            </a:r>
            <a:endParaRPr lang="hr-HR" sz="2400" b="1" dirty="0"/>
          </a:p>
        </p:txBody>
      </p:sp>
      <p:pic>
        <p:nvPicPr>
          <p:cNvPr id="7170" name="Picture 2" descr="G:\herbarij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337376" cy="6056589"/>
          </a:xfrm>
          <a:prstGeom prst="rect">
            <a:avLst/>
          </a:prstGeom>
          <a:noFill/>
        </p:spPr>
      </p:pic>
      <p:pic>
        <p:nvPicPr>
          <p:cNvPr id="10242" name="Picture 2" descr="C:\Users\m\Desktop\skul\herbariji\divlji kes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4288599" cy="60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7158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Gorski javor</a:t>
            </a:r>
            <a:endParaRPr lang="hr-HR" sz="2400" b="1" dirty="0"/>
          </a:p>
        </p:txBody>
      </p:sp>
      <p:pic>
        <p:nvPicPr>
          <p:cNvPr id="3074" name="Picture 2" descr="C:\Users\m\Desktop\skul\herbariji\gorski jav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038174" cy="6000792"/>
          </a:xfrm>
          <a:prstGeom prst="rect">
            <a:avLst/>
          </a:prstGeom>
          <a:noFill/>
        </p:spPr>
      </p:pic>
      <p:pic>
        <p:nvPicPr>
          <p:cNvPr id="3075" name="Picture 3" descr="C:\Users\m\Desktop\skul\herbariji\kl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166" y="642918"/>
            <a:ext cx="4275676" cy="597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Liv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32</Words>
  <Application>Microsoft Office PowerPoint</Application>
  <PresentationFormat>Prikaz na zaslonu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Oduševljenje</vt:lpstr>
      <vt:lpstr>HERBARIJ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</dc:creator>
  <cp:lastModifiedBy>m</cp:lastModifiedBy>
  <cp:revision>9</cp:revision>
  <dcterms:created xsi:type="dcterms:W3CDTF">2012-11-20T09:22:22Z</dcterms:created>
  <dcterms:modified xsi:type="dcterms:W3CDTF">2012-11-20T10:46:07Z</dcterms:modified>
</cp:coreProperties>
</file>